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D781B-31B9-439A-BD9B-92AC8BBFA328}" type="datetimeFigureOut">
              <a:rPr lang="ru-RU" smtClean="0"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02BB-595C-4C66-A7FC-E3D172081D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D781B-31B9-439A-BD9B-92AC8BBFA328}" type="datetimeFigureOut">
              <a:rPr lang="ru-RU" smtClean="0"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02BB-595C-4C66-A7FC-E3D172081D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D781B-31B9-439A-BD9B-92AC8BBFA328}" type="datetimeFigureOut">
              <a:rPr lang="ru-RU" smtClean="0"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02BB-595C-4C66-A7FC-E3D172081D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D781B-31B9-439A-BD9B-92AC8BBFA328}" type="datetimeFigureOut">
              <a:rPr lang="ru-RU" smtClean="0"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02BB-595C-4C66-A7FC-E3D172081D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D781B-31B9-439A-BD9B-92AC8BBFA328}" type="datetimeFigureOut">
              <a:rPr lang="ru-RU" smtClean="0"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02BB-595C-4C66-A7FC-E3D172081D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D781B-31B9-439A-BD9B-92AC8BBFA328}" type="datetimeFigureOut">
              <a:rPr lang="ru-RU" smtClean="0"/>
              <a:t>12.12.2018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02BB-595C-4C66-A7FC-E3D172081D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D781B-31B9-439A-BD9B-92AC8BBFA328}" type="datetimeFigureOut">
              <a:rPr lang="ru-RU" smtClean="0"/>
              <a:t>12.12.2018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02BB-595C-4C66-A7FC-E3D172081D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D781B-31B9-439A-BD9B-92AC8BBFA328}" type="datetimeFigureOut">
              <a:rPr lang="ru-RU" smtClean="0"/>
              <a:t>12.12.2018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02BB-595C-4C66-A7FC-E3D172081D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D781B-31B9-439A-BD9B-92AC8BBFA328}" type="datetimeFigureOut">
              <a:rPr lang="ru-RU" smtClean="0"/>
              <a:t>12.12.2018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02BB-595C-4C66-A7FC-E3D172081D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D781B-31B9-439A-BD9B-92AC8BBFA328}" type="datetimeFigureOut">
              <a:rPr lang="ru-RU" smtClean="0"/>
              <a:t>12.12.2018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02BB-595C-4C66-A7FC-E3D172081D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D781B-31B9-439A-BD9B-92AC8BBFA328}" type="datetimeFigureOut">
              <a:rPr lang="ru-RU" smtClean="0"/>
              <a:t>12.12.2018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202BB-595C-4C66-A7FC-E3D172081D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D781B-31B9-439A-BD9B-92AC8BBFA328}" type="datetimeFigureOut">
              <a:rPr lang="ru-RU" smtClean="0"/>
              <a:t>12.12.2018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202BB-595C-4C66-A7FC-E3D172081DC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утвержденная+смета+на+2018+г.000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714876" cy="6688490"/>
          </a:xfrm>
        </p:spPr>
      </p:pic>
      <p:pic>
        <p:nvPicPr>
          <p:cNvPr id="5" name="Рисунок 4" descr="утвержденная+смета+на+2018+г.00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57430" y="0"/>
            <a:ext cx="498657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дир</dc:creator>
  <cp:lastModifiedBy>дир</cp:lastModifiedBy>
  <cp:revision>1</cp:revision>
  <dcterms:created xsi:type="dcterms:W3CDTF">2018-12-12T10:31:33Z</dcterms:created>
  <dcterms:modified xsi:type="dcterms:W3CDTF">2018-12-12T10:34:20Z</dcterms:modified>
</cp:coreProperties>
</file>